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0" d="100"/>
          <a:sy n="60" d="100"/>
        </p:scale>
        <p:origin x="90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DD0F7-9AA9-3D0C-7025-CED511272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C04EBA-2FB3-AC89-58BD-767E47E8F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F8C55E-F31D-719D-2AF0-9F87295C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45781-4282-8620-41FB-40463AD5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FDF37C-AE4C-F7BA-E6C5-5871072D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7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DE53E-3AA9-83F1-CD0D-7D43470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7FDE16-85BF-1A6A-6499-5D0A2055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55112-599E-7E72-8903-F753730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3884A1-39C8-9034-F2CC-EF8C15A1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9D6E46-6BFC-5003-29B1-67236596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EAD1FA-C88E-DE5E-762C-A6B50A436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4B544F-F1C2-F5EB-6B86-EB272916D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0804C-7C63-0A7C-EA05-B0CA21C8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58E0E-01E1-684A-F2F2-0850F082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5F8CF-7534-7B88-CA47-C39A818A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6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69CA8-349F-09ED-42DB-DA40DFB0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39259-CD0B-4239-8F9F-33BF5568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9AD84-5A83-88FF-FC21-56B17BCE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56D5F6-5F86-24D0-6FE9-E5A72FB0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C3C3D6-28E6-0B3C-1353-23A84F8E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2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84707-A28F-0EA9-1607-778A610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C36CD0-47F4-2964-1446-CF66A5D31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9E75E-E7C5-2859-801E-AD5C9461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4A527-9443-672C-9B47-15619D3A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FC3999-E8E5-73CE-0D25-F9D86507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88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2B7E2-1FAD-5544-E9DB-B3DDD81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40093-3DCA-25E5-8FBC-53D319215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287ED9-143B-C653-8BFF-F0D86C07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6FB9D1-C97A-A027-0425-395F83C2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B03D48-7D82-21EC-1FD7-13417B75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21740B-1CF9-FD66-7A87-6DB43EE9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94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D761-0A9C-70F1-9E17-06A6C4D7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D06FB0-5EAA-D6C4-6EFD-5AEB60D4A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9BAB08-5FE5-3772-145B-044B7D91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805216-8BC6-4FB1-05D2-5D4723D84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601F8-2463-49E7-16A6-F1AF38A0E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142328-5AF9-3D46-97B7-2102A45A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7E1F67-18E2-BF63-9090-C3734BB3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F1D8AF-3C2C-BADF-D775-F59824FB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89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0BCAD-4B74-F13D-AFDD-E8C7CA9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71CDCE-AEFC-F867-EBEB-B357369E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74B0B9-CCC6-6DA5-AC85-7F5DD0AF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35D6E7-C73D-21FF-0944-9B3AEC0D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29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69F04D-A78C-3540-6AAA-16B971E0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9F1ACB-91A4-FC14-7C54-1D1E2807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EECC9C-E583-DE23-BED7-1D2F7A1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5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EE51A-0D74-5CF8-746B-A7857C0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EC3FC-8115-B13F-1EF4-5DE912D0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A94A9C-C477-67B8-EE75-23B68D510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D674F-9F83-5C11-8546-C059647E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EFC59E-5366-4A84-89A7-FD4BA5BA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6E6192-E734-1CE2-C093-4E7AD523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01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2D599-EE31-021A-4910-2A7FD6A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1E1B7D-8C53-0134-3BC2-667627867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B286D-12E0-80D2-71C7-F9B927802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B4E73-96C0-D38F-BE0A-C3133636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B032D7-4B2A-5C28-89E7-AE5B21BE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FA139F-83E4-A95A-CE45-86DFDA96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0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DA89C5-2F83-8AC7-1065-2DC1D963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067F1-F7E6-526B-A4E1-5CAE5979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068D4-BF3D-3281-D270-C79144B36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B13D3B-8707-42B9-BEB2-C9A7D26B7464}" type="datetimeFigureOut">
              <a:rPr lang="pt-BR" smtClean="0"/>
              <a:t>21/09/2024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66475-44E6-F64A-08A6-965E37519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632D58-7A6F-FCC8-D02F-72294335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32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2717B47-7D0B-38B9-4354-1AEF19AB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3" b="94231" l="2679" r="98597">
                        <a14:foregroundMark x1="10459" y1="66827" x2="10459" y2="28846"/>
                        <a14:foregroundMark x1="9566" y1="80769" x2="4082" y2="87740"/>
                        <a14:foregroundMark x1="4082" y1="87740" x2="7526" y2="76202"/>
                        <a14:foregroundMark x1="7526" y1="76202" x2="8291" y2="75240"/>
                        <a14:foregroundMark x1="7398" y1="95913" x2="2679" y2="87019"/>
                        <a14:foregroundMark x1="2679" y1="87019" x2="3954" y2="81731"/>
                        <a14:foregroundMark x1="23597" y1="56250" x2="23469" y2="22596"/>
                        <a14:foregroundMark x1="75000" y1="74279" x2="75893" y2="74279"/>
                        <a14:foregroundMark x1="77296" y1="75721" x2="76403" y2="74279"/>
                        <a14:foregroundMark x1="98597" y1="94231" x2="79082" y2="69471"/>
                        <a14:foregroundMark x1="79082" y1="69471" x2="72959" y2="65625"/>
                        <a14:foregroundMark x1="68878" y1="58654" x2="68622" y2="12260"/>
                        <a14:foregroundMark x1="8929" y1="27163" x2="11224" y2="27163"/>
                        <a14:foregroundMark x1="16071" y1="24760" x2="18495" y2="11538"/>
                        <a14:foregroundMark x1="18495" y1="11538" x2="18750" y2="11538"/>
                        <a14:foregroundMark x1="15179" y1="40144" x2="15434" y2="41106"/>
                        <a14:foregroundMark x1="15434" y1="46875" x2="14668" y2="39663"/>
                        <a14:foregroundMark x1="24617" y1="37260" x2="38648" y2="32452"/>
                        <a14:foregroundMark x1="38648" y1="32452" x2="39413" y2="32452"/>
                        <a14:foregroundMark x1="38648" y1="20433" x2="40816" y2="12740"/>
                        <a14:foregroundMark x1="41071" y1="11538" x2="41327" y2="10577"/>
                        <a14:foregroundMark x1="43367" y1="16346" x2="46811" y2="15625"/>
                        <a14:foregroundMark x1="46684" y1="4327" x2="44770" y2="11538"/>
                        <a14:foregroundMark x1="22194" y1="21394" x2="24362" y2="16346"/>
                        <a14:foregroundMark x1="24362" y1="16346" x2="24362" y2="16346"/>
                        <a14:foregroundMark x1="66709" y1="15865" x2="69005" y2="3846"/>
                        <a14:foregroundMark x1="69005" y1="3846" x2="70536" y2="1683"/>
                        <a14:foregroundMark x1="49107" y1="17067" x2="55612" y2="14423"/>
                        <a14:foregroundMark x1="55612" y1="14423" x2="59821" y2="16587"/>
                        <a14:foregroundMark x1="71046" y1="25481" x2="77168" y2="25000"/>
                        <a14:foregroundMark x1="80867" y1="12740" x2="80740" y2="14183"/>
                        <a14:foregroundMark x1="54337" y1="36538" x2="54082" y2="48798"/>
                        <a14:foregroundMark x1="54082" y1="48798" x2="60459" y2="38462"/>
                        <a14:foregroundMark x1="60459" y1="38462" x2="53954" y2="37260"/>
                        <a14:foregroundMark x1="54464" y1="35577" x2="59949" y2="29327"/>
                        <a14:foregroundMark x1="59949" y1="29327" x2="61352" y2="39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746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89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3393681-BBEA-DBB6-DFF3-C5C5C9B3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8930" cy="41466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26FF8F-C25E-18D7-DB20-F7A0F9E8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0" y="0"/>
            <a:ext cx="5528930" cy="41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1BB827-8703-85A6-4C6D-402F16B8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542260"/>
            <a:ext cx="2336505" cy="3115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03359F6-77B8-DCBA-7E0E-7F71F72D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91" y="542260"/>
            <a:ext cx="2336505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4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falando no microfone&#10;&#10;Descrição gerada automaticamente com confiança média">
            <a:extLst>
              <a:ext uri="{FF2B5EF4-FFF2-40B4-BE49-F238E27FC236}">
                <a16:creationId xmlns:a16="http://schemas.microsoft.com/office/drawing/2014/main" id="{D2FCAF50-8FC4-D592-851A-7F32BE01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2" y="612653"/>
            <a:ext cx="4231749" cy="2816345"/>
          </a:xfrm>
          <a:prstGeom prst="rect">
            <a:avLst/>
          </a:prstGeom>
        </p:spPr>
      </p:pic>
      <p:pic>
        <p:nvPicPr>
          <p:cNvPr id="5" name="Imagem 4" descr="Pessoas sentadas posando para foto&#10;&#10;Descrição gerada automaticamente">
            <a:extLst>
              <a:ext uri="{FF2B5EF4-FFF2-40B4-BE49-F238E27FC236}">
                <a16:creationId xmlns:a16="http://schemas.microsoft.com/office/drawing/2014/main" id="{4559D4D1-C36D-00EC-C706-37B050C1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1" y="612654"/>
            <a:ext cx="4231751" cy="2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E473E-1084-A9AA-9608-E7E4BD25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95" y="0"/>
            <a:ext cx="1030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2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nhuma descrição de foto disponível.">
            <a:extLst>
              <a:ext uri="{FF2B5EF4-FFF2-40B4-BE49-F238E27FC236}">
                <a16:creationId xmlns:a16="http://schemas.microsoft.com/office/drawing/2014/main" id="{EEB80D5D-082F-E0B4-462F-8EA2EACB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8084" cy="43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7B56E6A7-D886-4AF1-4C94-FC357946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84" y="-1"/>
            <a:ext cx="4338084" cy="44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neca de café&#10;&#10;Descrição gerada automaticamente">
            <a:extLst>
              <a:ext uri="{FF2B5EF4-FFF2-40B4-BE49-F238E27FC236}">
                <a16:creationId xmlns:a16="http://schemas.microsoft.com/office/drawing/2014/main" id="{4F4B7C0F-050C-D928-E7CD-590034F8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0525"/>
            <a:ext cx="2378149" cy="15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76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 Rodrigues Ferreira</dc:creator>
  <cp:lastModifiedBy>Marcel Rodrigues Ferreira</cp:lastModifiedBy>
  <cp:revision>1</cp:revision>
  <dcterms:created xsi:type="dcterms:W3CDTF">2024-09-21T14:04:34Z</dcterms:created>
  <dcterms:modified xsi:type="dcterms:W3CDTF">2024-09-21T15:22:20Z</dcterms:modified>
</cp:coreProperties>
</file>